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D65DE-4B60-4641-BEDA-ADE59D460BE5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4A5AC-2513-41D0-87BD-05573488E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68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B4A5AC-2513-41D0-87BD-05573488E5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60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1846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5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41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32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866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20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30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970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13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5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42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75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2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1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28536BB-9B41-48FF-A5AF-4C4D0F0D7F1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71B7C0-6841-49AF-96A3-36C2689D21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479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obelprize.org/nobel_prizes/physics/laureates/1993/tayl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66" y="538030"/>
            <a:ext cx="15430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069" y="2814119"/>
            <a:ext cx="15430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Joseph H. Taylor</a:t>
            </a:r>
          </a:p>
          <a:p>
            <a:pPr algn="ctr"/>
            <a:r>
              <a:rPr lang="en-US" sz="1400" dirty="0" smtClean="0"/>
              <a:t>(1941 – present)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951918" y="78546"/>
            <a:ext cx="4017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Discovery of First Binary Pulsar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982272" y="538030"/>
            <a:ext cx="1969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Discovery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902738" y="538029"/>
            <a:ext cx="3763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Significance</a:t>
            </a:r>
            <a:endParaRPr lang="en-US" sz="2400" dirty="0"/>
          </a:p>
        </p:txBody>
      </p:sp>
      <p:pic>
        <p:nvPicPr>
          <p:cNvPr id="1028" name="Picture 4" descr="http://www.daviddarling.info/images/binary_pulsa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453" y="538030"/>
            <a:ext cx="333375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nobelprize.org/nobel_prizes/physics/laureates/1993/hulse_postcar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09" y="3482030"/>
            <a:ext cx="1537729" cy="217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4069" y="5770731"/>
            <a:ext cx="15430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Russell A. </a:t>
            </a:r>
            <a:r>
              <a:rPr lang="en-US" sz="1600" dirty="0" err="1" smtClean="0"/>
              <a:t>Hulse</a:t>
            </a:r>
            <a:endParaRPr lang="en-US" sz="1600" dirty="0" smtClean="0"/>
          </a:p>
          <a:p>
            <a:pPr algn="ctr"/>
            <a:r>
              <a:rPr lang="en-US" sz="1400" dirty="0" smtClean="0"/>
              <a:t>(1950 – present)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998961" y="999695"/>
            <a:ext cx="196964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PSR B1913+16, first binary pulsar observed by Joseph Taylor and Russell </a:t>
            </a:r>
            <a:r>
              <a:rPr lang="en-US" sz="2000" dirty="0" err="1" smtClean="0"/>
              <a:t>Hulse</a:t>
            </a:r>
            <a:r>
              <a:rPr lang="en-US" sz="2000" smtClean="0"/>
              <a:t> in 1974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Discovered by detecting radio waves in pulses in a periodic pattern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r>
              <a:rPr lang="en-US" sz="2000" dirty="0" smtClean="0"/>
              <a:t>Earned Taylor and </a:t>
            </a:r>
            <a:r>
              <a:rPr lang="en-US" sz="2000" dirty="0" err="1" smtClean="0"/>
              <a:t>Hulse</a:t>
            </a:r>
            <a:r>
              <a:rPr lang="en-US" sz="2000" dirty="0" smtClean="0"/>
              <a:t> Nobel Prize in Physics in 1993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227078" y="3482030"/>
            <a:ext cx="3333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pulsar is a rapidly rotating neutron star that emits pulses of radio waves and other electromagnetic radiation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227078" y="5082469"/>
            <a:ext cx="33337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 binary pulsar is a pulsar with a binary companion, such as a white dwarf, neutron star, or another pulsar 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902738" y="999694"/>
            <a:ext cx="4076973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Led to the first accurate measurement of the mass of neutron stars</a:t>
            </a:r>
          </a:p>
          <a:p>
            <a:endParaRPr lang="en-US" sz="2000" dirty="0" smtClean="0"/>
          </a:p>
          <a:p>
            <a:r>
              <a:rPr lang="en-US" sz="2000" dirty="0" smtClean="0"/>
              <a:t>The binary pulsar is one of the few objects that allow physicists test general relativity</a:t>
            </a:r>
          </a:p>
          <a:p>
            <a:endParaRPr lang="en-US" sz="2000" dirty="0" smtClean="0"/>
          </a:p>
          <a:p>
            <a:r>
              <a:rPr lang="en-US" sz="2000" dirty="0" smtClean="0"/>
              <a:t>Provide only unambiguous confirmation of gravitational radiation (e.g. gravitational waves)</a:t>
            </a:r>
          </a:p>
          <a:p>
            <a:endParaRPr lang="en-US" sz="2000" dirty="0"/>
          </a:p>
          <a:p>
            <a:r>
              <a:rPr lang="en-US" sz="2000" dirty="0" smtClean="0"/>
              <a:t>Well suited to testing modern theories in physics </a:t>
            </a:r>
          </a:p>
          <a:p>
            <a:endParaRPr lang="en-US" sz="2000" dirty="0"/>
          </a:p>
          <a:p>
            <a:r>
              <a:rPr lang="en-US" sz="2000" dirty="0" smtClean="0"/>
              <a:t>Pulse rate of binary pulsar varies due to Doppler effect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331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TC103457452[[fn=Celestial]]</Template>
  <TotalTime>1628</TotalTime>
  <Words>161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Celestial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Colin Ford</dc:creator>
  <cp:lastModifiedBy>Colin Ford</cp:lastModifiedBy>
  <cp:revision>21</cp:revision>
  <dcterms:created xsi:type="dcterms:W3CDTF">2013-10-03T03:27:32Z</dcterms:created>
  <dcterms:modified xsi:type="dcterms:W3CDTF">2013-10-08T02:36:43Z</dcterms:modified>
</cp:coreProperties>
</file>